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313" r:id="rId5"/>
    <p:sldId id="312" r:id="rId6"/>
    <p:sldId id="323" r:id="rId7"/>
    <p:sldId id="310" r:id="rId8"/>
    <p:sldId id="309" r:id="rId9"/>
    <p:sldId id="311" r:id="rId10"/>
    <p:sldId id="314" r:id="rId11"/>
    <p:sldId id="315" r:id="rId12"/>
    <p:sldId id="330" r:id="rId13"/>
    <p:sldId id="322" r:id="rId14"/>
    <p:sldId id="3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7" autoAdjust="0"/>
    <p:restoredTop sz="94755"/>
  </p:normalViewPr>
  <p:slideViewPr>
    <p:cSldViewPr snapToGrid="0" snapToObjects="1">
      <p:cViewPr varScale="1">
        <p:scale>
          <a:sx n="95" d="100"/>
          <a:sy n="95" d="100"/>
        </p:scale>
        <p:origin x="208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279984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896770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895756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4</a:t>
            </a:r>
          </a:p>
        </p:txBody>
      </p:sp>
    </p:spTree>
    <p:extLst>
      <p:ext uri="{BB962C8B-B14F-4D97-AF65-F5344CB8AC3E}">
        <p14:creationId xmlns:p14="http://schemas.microsoft.com/office/powerpoint/2010/main" val="172160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11858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 descr="Gear Team Members: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XX 2018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Gear Team Members: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941295"/>
            <a:ext cx="9694862" cy="1753574"/>
          </a:xfrm>
        </p:spPr>
        <p:txBody>
          <a:bodyPr/>
          <a:lstStyle/>
          <a:p>
            <a:r>
              <a:rPr lang="en-US" dirty="0"/>
              <a:t>Funding &amp; Resource 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84046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/>
              <a:t>FRG1: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/>
              <a:t>There is a national budget line(s) for breastfeeding protection, promotion and support activities.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573004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rgbClr val="FFFFFF"/>
                </a:solidFill>
              </a:rPr>
              <a:t>FRG2:</a:t>
            </a:r>
            <a:r>
              <a:rPr lang="en-US" sz="3200" b="1" dirty="0">
                <a:solidFill>
                  <a:srgbClr val="FFFFFF"/>
                </a:solidFill>
              </a:rPr>
              <a:t> The budget is adequate for breastfeeding protection, promotion and support activities.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6898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4659"/>
            <a:ext cx="11175925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/>
              <a:t>FRG3:</a:t>
            </a:r>
            <a:r>
              <a:rPr lang="en-US" sz="2400" b="1" dirty="0"/>
              <a:t> There is at least one fully funded government position to primarily work on breastfeeding protection, promotion and support at the national level.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597375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6929" y="94659"/>
            <a:ext cx="957201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FRG4:</a:t>
            </a:r>
            <a:r>
              <a:rPr lang="en-US" sz="2800" b="1" dirty="0"/>
              <a:t> There is a formal mechanism through which maternity entitlements are funded using public sector funds.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848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26998" y="4817820"/>
            <a:ext cx="63093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Interpretation:	XX Gear Strength 		                   (Range </a:t>
            </a:r>
            <a:r>
              <a:rPr lang="en-US" sz="2800" b="1" dirty="0" err="1"/>
              <a:t>x.x-x.x</a:t>
            </a:r>
            <a:r>
              <a:rPr lang="en-US" sz="2800" b="1" dirty="0"/>
              <a:t>)</a:t>
            </a:r>
          </a:p>
        </p:txBody>
      </p:sp>
      <p:graphicFrame>
        <p:nvGraphicFramePr>
          <p:cNvPr id="6" name="Table 5" descr="Table Row: Benchmark FRG1&#10;Table Row: Benchmark FRG2&#10;Table Row: Benchmark FRG3&#10;Table Row: Benchmark FRG4&#10;&#10;Gear Total Score — GTS-Funding &amp; Resourc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03799"/>
              </p:ext>
            </p:extLst>
          </p:nvPr>
        </p:nvGraphicFramePr>
        <p:xfrm>
          <a:off x="1393666" y="1086733"/>
          <a:ext cx="919066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FRG1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FRG2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FRG3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FRG4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Funding &amp;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/>
              <a:t>Funding &amp; Resources- 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109981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665</Words>
  <Application>Microsoft Macintosh PowerPoint</Application>
  <PresentationFormat>Widescreen</PresentationFormat>
  <Paragraphs>182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FRG1: There is a national budget line(s) for breastfeeding protection, promotion and support activities.</vt:lpstr>
      <vt:lpstr>FRG2: The budget is adequate for breastfeeding protection, promotion and support activities.</vt:lpstr>
      <vt:lpstr>FRG3: There is at least one fully funded government position to primarily work on breastfeeding protection, promotion and support at the national level.</vt:lpstr>
      <vt:lpstr>FRG4: There is a formal mechanism through which maternity entitlements are funded using public sector funds.</vt:lpstr>
      <vt:lpstr>Funding &amp; Resources- GEAR TOTAL SCORE</vt:lpstr>
      <vt:lpstr>PG: Gaps and Recommendations</vt:lpstr>
      <vt:lpstr>Recommendation 1</vt:lpstr>
      <vt:lpstr>Recommendation 2</vt:lpstr>
      <vt:lpstr>Recommendation 3</vt:lpstr>
      <vt:lpstr>Recommendation 4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160</cp:revision>
  <dcterms:created xsi:type="dcterms:W3CDTF">2016-10-26T16:35:43Z</dcterms:created>
  <dcterms:modified xsi:type="dcterms:W3CDTF">2019-11-05T20:56:58Z</dcterms:modified>
</cp:coreProperties>
</file>